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8" r:id="rId2"/>
    <p:sldId id="259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EFA00"/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316"/>
    <p:restoredTop sz="94731"/>
  </p:normalViewPr>
  <p:slideViewPr>
    <p:cSldViewPr snapToGrid="0" snapToObjects="1">
      <p:cViewPr>
        <p:scale>
          <a:sx n="134" d="100"/>
          <a:sy n="134" d="100"/>
        </p:scale>
        <p:origin x="1360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jpeg>
</file>

<file path=ppt/media/image2.jpeg>
</file>

<file path=ppt/media/image3.jpg>
</file>

<file path=ppt/media/image4.jp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DF8F0B-B2B1-2946-B959-B2B68EB18911}" type="datetimeFigureOut">
              <a:rPr lang="en-US" smtClean="0"/>
              <a:t>5/13/20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C0D4DE-95FB-F749-81FC-06E7BD824F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7452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C0D4DE-95FB-F749-81FC-06E7BD824FF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2252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8466F-F5EB-F048-9A32-E489C6D399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083329-1A51-2247-AC05-8C3239C7AD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8F8A9B-EE63-3841-B356-EECD3AB34A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AEDC6-4BEA-AE45-9A4D-A4EF86DF7FE3}" type="datetimeFigureOut">
              <a:rPr lang="en-US" smtClean="0"/>
              <a:t>5/13/20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9DB3CE-BC83-2E4D-B371-91341BAAA4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784C27-7681-074A-8229-B2E92517D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1FF14-18F7-2A4F-A111-0BCE465D9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3182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AAA0F6-AFE3-4C4E-9998-34D88A133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3D6103-F0E8-8342-86A7-AA790749D0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F55C14-FEF5-F74C-B4E4-6A53F0556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AEDC6-4BEA-AE45-9A4D-A4EF86DF7FE3}" type="datetimeFigureOut">
              <a:rPr lang="en-US" smtClean="0"/>
              <a:t>5/13/20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9A5DEE-34DE-3D40-8C15-C515352BA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888FA1-D362-804E-B624-442418B9E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1FF14-18F7-2A4F-A111-0BCE465D9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7838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0361D74-0E33-E84F-A542-14CEF34AC6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7CCACF-DA68-8B45-B5D4-AA915B3FFD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08DFAB-9541-624D-BCF5-9213396E0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AEDC6-4BEA-AE45-9A4D-A4EF86DF7FE3}" type="datetimeFigureOut">
              <a:rPr lang="en-US" smtClean="0"/>
              <a:t>5/13/20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85EE5E-7B36-9A47-9F7E-F77CF02F1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330182-1059-C746-A3B6-03CE7192C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1FF14-18F7-2A4F-A111-0BCE465D9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4391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CF75E-4F1C-9E4B-8628-8499F6243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ECE4D5-7FC9-5542-80B2-A0F98C9433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42AE99-1A75-0E4F-AF32-5D835B13E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AEDC6-4BEA-AE45-9A4D-A4EF86DF7FE3}" type="datetimeFigureOut">
              <a:rPr lang="en-US" smtClean="0"/>
              <a:t>5/13/20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3B1826-85AB-814F-9DFB-BA26C9F7FB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3EF3DC-EACE-6849-AD15-837D70EA8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1FF14-18F7-2A4F-A111-0BCE465D9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7189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01EBE-7B3D-EC47-B328-394EF2086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FA7BF4-FD71-4D4B-AC69-859C840794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5EEB5E-9AE6-F44B-B3F9-8A04E684B2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AEDC6-4BEA-AE45-9A4D-A4EF86DF7FE3}" type="datetimeFigureOut">
              <a:rPr lang="en-US" smtClean="0"/>
              <a:t>5/13/20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F6213-35BF-6F40-9342-4B6274FF3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1856ED-7E83-2E48-B74E-FE0AA76CBC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1FF14-18F7-2A4F-A111-0BCE465D9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00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15235B-E529-2C4E-A3FD-E59F5A132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B36700-217D-CE43-9461-F5F4BC01D5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EAF2B7-00B7-9543-A29E-E1CF6BFF7F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2D4969-80D9-C749-AF5C-5E25323ED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AEDC6-4BEA-AE45-9A4D-A4EF86DF7FE3}" type="datetimeFigureOut">
              <a:rPr lang="en-US" smtClean="0"/>
              <a:t>5/13/20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10EEF6-546A-B949-BE1D-721166218B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DA6B64-7F74-D247-BAE4-82DA37DAD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1FF14-18F7-2A4F-A111-0BCE465D9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7217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D2D2A-67BF-4E4B-ADCE-30A884BF04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64B34A-9BA9-114E-8C8D-794AE60FD8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C99898-46E4-0947-93B4-0BA39ABB3B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32BAC7-215E-B441-A6D6-945BE3388C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C3ED10-0982-5E40-98A0-F590F0C89B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7FA34C3-A9CE-D844-8820-999717672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AEDC6-4BEA-AE45-9A4D-A4EF86DF7FE3}" type="datetimeFigureOut">
              <a:rPr lang="en-US" smtClean="0"/>
              <a:t>5/13/20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AA4335B-C429-0D4B-8F54-053901F152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110E83C-343C-AC4B-8731-365875741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1FF14-18F7-2A4F-A111-0BCE465D9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6896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1895C9-8178-8B4E-821E-199E1B7361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84DB17-B261-C14F-827F-1E3EF88FE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AEDC6-4BEA-AE45-9A4D-A4EF86DF7FE3}" type="datetimeFigureOut">
              <a:rPr lang="en-US" smtClean="0"/>
              <a:t>5/13/20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1D4BE7-3276-6741-A980-453235BA1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734AE6-D0CD-8B45-8FFA-5961588B8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1FF14-18F7-2A4F-A111-0BCE465D9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3227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531456-D73C-0C4C-B890-02034B9839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AEDC6-4BEA-AE45-9A4D-A4EF86DF7FE3}" type="datetimeFigureOut">
              <a:rPr lang="en-US" smtClean="0"/>
              <a:t>5/13/20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A76072-3962-5D4B-BA61-B5A05129A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E59582-5F7F-9C48-8BCF-A67FAD29B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1FF14-18F7-2A4F-A111-0BCE465D9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931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3E3C4-5944-264B-9934-D86A36557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299500-D206-354B-AA17-9CB0B5B084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B6D12B-ECB8-4B49-96F4-622CF472B2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9EE3CB-D676-4947-AA41-16FE864AD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AEDC6-4BEA-AE45-9A4D-A4EF86DF7FE3}" type="datetimeFigureOut">
              <a:rPr lang="en-US" smtClean="0"/>
              <a:t>5/13/20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62CD5E-D9BF-E446-9CFC-0E0F33EB8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A073C3-CC37-1C4C-AD30-DBF008939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1FF14-18F7-2A4F-A111-0BCE465D9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7851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D3FDB-5D87-F64F-A620-B9DAB68DA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3DBE949-D26A-6240-A6AF-C27BD4ABB4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6F95EA-F8AF-554A-A1CC-5617BB3929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A48F5-5152-1849-BD22-755B97BDA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AEDC6-4BEA-AE45-9A4D-A4EF86DF7FE3}" type="datetimeFigureOut">
              <a:rPr lang="en-US" smtClean="0"/>
              <a:t>5/13/20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55C1EF-27F9-9C4E-9C66-DDF063BE2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D0CB9C-241A-384D-8205-C6150EB10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1FF14-18F7-2A4F-A111-0BCE465D9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6836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972332B-F0D2-644B-9F3A-3A5A2D8E95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BB1AE1-1EED-9447-A825-7BAD9846A8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FFE58B-0EAD-E84F-8BB3-695DF9199C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5AEDC6-4BEA-AE45-9A4D-A4EF86DF7FE3}" type="datetimeFigureOut">
              <a:rPr lang="en-US" smtClean="0"/>
              <a:t>5/13/20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2F6443-9AAF-324C-9809-51C2BE4415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5293E4-075F-EF4C-98B8-D9BFB980EA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51FF14-18F7-2A4F-A111-0BCE465D9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6125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jpeg"/><Relationship Id="rId4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717E5639-90CD-3B45-ADCE-EBBFCEFB96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096000" cy="60034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CF2EDA7-5E47-8C49-9107-A7509DE49CBF}"/>
              </a:ext>
            </a:extLst>
          </p:cNvPr>
          <p:cNvSpPr txBox="1"/>
          <p:nvPr/>
        </p:nvSpPr>
        <p:spPr>
          <a:xfrm>
            <a:off x="873334" y="6003449"/>
            <a:ext cx="43493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Figure </a:t>
            </a:r>
            <a:r>
              <a:rPr lang="en-US" dirty="0" err="1"/>
              <a:t>XXa</a:t>
            </a:r>
            <a:r>
              <a:rPr lang="en-US" dirty="0"/>
              <a:t>: Hierarchical Clustering 3 Clusters</a:t>
            </a:r>
          </a:p>
          <a:p>
            <a:pPr algn="ctr"/>
            <a:r>
              <a:rPr lang="en-US" dirty="0"/>
              <a:t>Euclidean Metric</a:t>
            </a:r>
          </a:p>
        </p:txBody>
      </p: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C8707A42-27D2-3348-AD71-B29F08DD14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5635" y="16367"/>
            <a:ext cx="6028003" cy="600344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4EF6A9F-0C05-9B4C-BF21-B958A3A420DC}"/>
              </a:ext>
            </a:extLst>
          </p:cNvPr>
          <p:cNvSpPr txBox="1"/>
          <p:nvPr/>
        </p:nvSpPr>
        <p:spPr>
          <a:xfrm>
            <a:off x="7003332" y="6003449"/>
            <a:ext cx="43493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Figure </a:t>
            </a:r>
            <a:r>
              <a:rPr lang="en-US" dirty="0" err="1"/>
              <a:t>XXb</a:t>
            </a:r>
            <a:r>
              <a:rPr lang="en-US" dirty="0"/>
              <a:t>: Hierarchical Clustering 3 Clusters</a:t>
            </a:r>
          </a:p>
          <a:p>
            <a:pPr algn="ctr"/>
            <a:r>
              <a:rPr lang="en-US" dirty="0"/>
              <a:t>Manhattan Metric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D554427-0EDF-7B49-A850-245B7FB8C006}"/>
              </a:ext>
            </a:extLst>
          </p:cNvPr>
          <p:cNvGrpSpPr/>
          <p:nvPr/>
        </p:nvGrpSpPr>
        <p:grpSpPr>
          <a:xfrm>
            <a:off x="5806512" y="4714688"/>
            <a:ext cx="698245" cy="1305128"/>
            <a:chOff x="5529128" y="4727739"/>
            <a:chExt cx="698245" cy="130512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ED47260-A6BF-774A-872C-3800A60B3B89}"/>
                </a:ext>
              </a:extLst>
            </p:cNvPr>
            <p:cNvSpPr/>
            <p:nvPr/>
          </p:nvSpPr>
          <p:spPr>
            <a:xfrm>
              <a:off x="5529128" y="4862558"/>
              <a:ext cx="111095" cy="111095"/>
            </a:xfrm>
            <a:prstGeom prst="rect">
              <a:avLst/>
            </a:prstGeom>
            <a:solidFill>
              <a:srgbClr val="0432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D7ED7B0-7B05-D84D-9217-1CE32174B8C4}"/>
                </a:ext>
              </a:extLst>
            </p:cNvPr>
            <p:cNvSpPr/>
            <p:nvPr/>
          </p:nvSpPr>
          <p:spPr>
            <a:xfrm>
              <a:off x="5529128" y="5324756"/>
              <a:ext cx="111095" cy="111095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E5CEE2F-8DD2-B54E-B8EF-9CC907322C2C}"/>
                </a:ext>
              </a:extLst>
            </p:cNvPr>
            <p:cNvSpPr/>
            <p:nvPr/>
          </p:nvSpPr>
          <p:spPr>
            <a:xfrm>
              <a:off x="5529128" y="5786954"/>
              <a:ext cx="111095" cy="111095"/>
            </a:xfrm>
            <a:prstGeom prst="rect">
              <a:avLst/>
            </a:prstGeom>
            <a:solidFill>
              <a:srgbClr val="8EFA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60B886C-0207-D044-9760-924080BCF8B2}"/>
                </a:ext>
              </a:extLst>
            </p:cNvPr>
            <p:cNvSpPr txBox="1"/>
            <p:nvPr/>
          </p:nvSpPr>
          <p:spPr>
            <a:xfrm>
              <a:off x="5802257" y="4727739"/>
              <a:ext cx="425116" cy="3693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/>
                <a:t>C1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DD665B3-5D2B-6344-98F8-1094EC907DBA}"/>
                </a:ext>
              </a:extLst>
            </p:cNvPr>
            <p:cNvSpPr txBox="1"/>
            <p:nvPr/>
          </p:nvSpPr>
          <p:spPr>
            <a:xfrm>
              <a:off x="5802257" y="5195637"/>
              <a:ext cx="425116" cy="3693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/>
                <a:t>C2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413F66D-8B86-C246-A725-148D9A10EEB4}"/>
                </a:ext>
              </a:extLst>
            </p:cNvPr>
            <p:cNvSpPr txBox="1"/>
            <p:nvPr/>
          </p:nvSpPr>
          <p:spPr>
            <a:xfrm>
              <a:off x="5802257" y="5663535"/>
              <a:ext cx="425116" cy="3693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/>
                <a:t>C3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60332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fabric, food&#10;&#10;Description automatically generated">
            <a:extLst>
              <a:ext uri="{FF2B5EF4-FFF2-40B4-BE49-F238E27FC236}">
                <a16:creationId xmlns:a16="http://schemas.microsoft.com/office/drawing/2014/main" id="{D1F5848D-8D53-C242-8B14-0E3AE732FF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-1"/>
            <a:ext cx="6187549" cy="5893513"/>
          </a:xfrm>
          <a:prstGeom prst="rect">
            <a:avLst/>
          </a:prstGeom>
        </p:spPr>
      </p:pic>
      <p:pic>
        <p:nvPicPr>
          <p:cNvPr id="5" name="Picture 4" descr="A picture containing fabric, food&#10;&#10;Description automatically generated">
            <a:extLst>
              <a:ext uri="{FF2B5EF4-FFF2-40B4-BE49-F238E27FC236}">
                <a16:creationId xmlns:a16="http://schemas.microsoft.com/office/drawing/2014/main" id="{CD69B021-1D5B-FF46-980F-7DD726ADD5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9732" y="0"/>
            <a:ext cx="6112268" cy="5893513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278F276F-E789-F543-B690-38C160AB8E1C}"/>
              </a:ext>
            </a:extLst>
          </p:cNvPr>
          <p:cNvGrpSpPr/>
          <p:nvPr/>
        </p:nvGrpSpPr>
        <p:grpSpPr>
          <a:xfrm>
            <a:off x="4686811" y="6036275"/>
            <a:ext cx="1328376" cy="575392"/>
            <a:chOff x="5431812" y="5988474"/>
            <a:chExt cx="1328376" cy="575392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9162ECB-079B-0B41-89F2-D7F205723701}"/>
                </a:ext>
              </a:extLst>
            </p:cNvPr>
            <p:cNvSpPr/>
            <p:nvPr/>
          </p:nvSpPr>
          <p:spPr>
            <a:xfrm rot="5400000">
              <a:off x="6486382" y="5988474"/>
              <a:ext cx="111095" cy="111095"/>
            </a:xfrm>
            <a:prstGeom prst="rect">
              <a:avLst/>
            </a:prstGeom>
            <a:solidFill>
              <a:srgbClr val="0432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BCDD79E-C326-624F-9CD8-EE54CB05A74F}"/>
                </a:ext>
              </a:extLst>
            </p:cNvPr>
            <p:cNvSpPr/>
            <p:nvPr/>
          </p:nvSpPr>
          <p:spPr>
            <a:xfrm rot="5400000">
              <a:off x="5556080" y="5988475"/>
              <a:ext cx="111095" cy="111095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395B0E3-2116-FD4A-9D56-A8DC439F213F}"/>
                </a:ext>
              </a:extLst>
            </p:cNvPr>
            <p:cNvSpPr/>
            <p:nvPr/>
          </p:nvSpPr>
          <p:spPr>
            <a:xfrm rot="5400000">
              <a:off x="6021231" y="5988474"/>
              <a:ext cx="111095" cy="111095"/>
            </a:xfrm>
            <a:prstGeom prst="rect">
              <a:avLst/>
            </a:prstGeom>
            <a:solidFill>
              <a:srgbClr val="8EFA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534290A-99D5-274D-81E8-48AF3E14E2CE}"/>
                </a:ext>
              </a:extLst>
            </p:cNvPr>
            <p:cNvSpPr txBox="1"/>
            <p:nvPr/>
          </p:nvSpPr>
          <p:spPr>
            <a:xfrm>
              <a:off x="6335072" y="6194534"/>
              <a:ext cx="425116" cy="3693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/>
                <a:t>C3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810A4A8-EBC5-BE46-BFA3-2EF563690467}"/>
                </a:ext>
              </a:extLst>
            </p:cNvPr>
            <p:cNvSpPr txBox="1"/>
            <p:nvPr/>
          </p:nvSpPr>
          <p:spPr>
            <a:xfrm>
              <a:off x="5431812" y="6194534"/>
              <a:ext cx="425116" cy="3693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/>
                <a:t>C1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418337F-8CC8-8042-8EA7-B63E78D25395}"/>
                </a:ext>
              </a:extLst>
            </p:cNvPr>
            <p:cNvSpPr txBox="1"/>
            <p:nvPr/>
          </p:nvSpPr>
          <p:spPr>
            <a:xfrm>
              <a:off x="5883442" y="6194534"/>
              <a:ext cx="425116" cy="3693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/>
                <a:t>C2</a:t>
              </a:r>
            </a:p>
          </p:txBody>
        </p:sp>
      </p:grpSp>
      <p:pic>
        <p:nvPicPr>
          <p:cNvPr id="15" name="Picture 14" descr="A drawing on a white background&#10;&#10;Description automatically generated">
            <a:extLst>
              <a:ext uri="{FF2B5EF4-FFF2-40B4-BE49-F238E27FC236}">
                <a16:creationId xmlns:a16="http://schemas.microsoft.com/office/drawing/2014/main" id="{DCF5CAF5-4C0A-AF4F-A4CE-52D87C0551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6369" y="5883799"/>
            <a:ext cx="1787127" cy="88034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525C2A7-9A80-3D4B-B1D5-27ABDDB961E1}"/>
              </a:ext>
            </a:extLst>
          </p:cNvPr>
          <p:cNvSpPr txBox="1"/>
          <p:nvPr/>
        </p:nvSpPr>
        <p:spPr>
          <a:xfrm>
            <a:off x="358472" y="5893512"/>
            <a:ext cx="332892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Figure </a:t>
            </a:r>
            <a:r>
              <a:rPr lang="en-US" b="1" dirty="0" err="1"/>
              <a:t>XXa</a:t>
            </a:r>
            <a:r>
              <a:rPr lang="en-US" b="1" dirty="0"/>
              <a:t>: </a:t>
            </a:r>
            <a:r>
              <a:rPr lang="en-US" dirty="0"/>
              <a:t>Self Organizing Map </a:t>
            </a:r>
          </a:p>
          <a:p>
            <a:r>
              <a:rPr lang="en-US" dirty="0"/>
              <a:t>15x15 lattice, hexagonal topology</a:t>
            </a:r>
          </a:p>
          <a:p>
            <a:r>
              <a:rPr lang="en-US" dirty="0"/>
              <a:t>Euclidean Metric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0EDF4A7-97E2-2C44-83DF-A813E5968F82}"/>
              </a:ext>
            </a:extLst>
          </p:cNvPr>
          <p:cNvSpPr txBox="1"/>
          <p:nvPr/>
        </p:nvSpPr>
        <p:spPr>
          <a:xfrm>
            <a:off x="8138919" y="5840814"/>
            <a:ext cx="332892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Figure </a:t>
            </a:r>
            <a:r>
              <a:rPr lang="en-US" b="1" dirty="0" err="1"/>
              <a:t>XXb</a:t>
            </a:r>
            <a:r>
              <a:rPr lang="en-US" b="1" dirty="0"/>
              <a:t>: </a:t>
            </a:r>
            <a:r>
              <a:rPr lang="en-US" dirty="0"/>
              <a:t>Self Organizing Map </a:t>
            </a:r>
          </a:p>
          <a:p>
            <a:r>
              <a:rPr lang="en-US" dirty="0"/>
              <a:t>15x15 lattice, hexagonal topology</a:t>
            </a:r>
          </a:p>
          <a:p>
            <a:r>
              <a:rPr lang="en-US" dirty="0"/>
              <a:t>Manhattan Metric</a:t>
            </a:r>
          </a:p>
        </p:txBody>
      </p:sp>
    </p:spTree>
    <p:extLst>
      <p:ext uri="{BB962C8B-B14F-4D97-AF65-F5344CB8AC3E}">
        <p14:creationId xmlns:p14="http://schemas.microsoft.com/office/powerpoint/2010/main" val="37772175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51</Words>
  <Application>Microsoft Macintosh PowerPoint</Application>
  <PresentationFormat>Widescreen</PresentationFormat>
  <Paragraphs>17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Lee Panter</dc:creator>
  <cp:lastModifiedBy>Lee Panter</cp:lastModifiedBy>
  <cp:revision>3</cp:revision>
  <dcterms:created xsi:type="dcterms:W3CDTF">2020-05-14T03:20:47Z</dcterms:created>
  <dcterms:modified xsi:type="dcterms:W3CDTF">2020-05-14T03:43:40Z</dcterms:modified>
</cp:coreProperties>
</file>

<file path=docProps/thumbnail.jpeg>
</file>